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7DC0"/>
    <a:srgbClr val="D55B4C"/>
    <a:srgbClr val="F5A63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990A-01BA-035D-92B5-44597AB96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2AB10-ABF2-9A8F-00D8-2C99CA8B7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DCA2B-7DFE-8321-8C8C-DCA35F349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EADB-A832-4012-AC13-43ABB665FD3B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A8635-45CA-95F4-C21E-A0897C3C0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34ECE-8603-110A-D0A8-54BABC4CA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81AA-2C93-448F-9A1F-CFBF078A7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15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6751C-F71D-5B88-DFD8-6418A09C5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B7BE7-900E-9499-B2F0-5740306DA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97423-A59C-704A-DFC7-018F5DEE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EADB-A832-4012-AC13-43ABB665FD3B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AF1D9-C6A9-5227-9309-4E7264B99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9575D-CA9B-1B6A-F9C9-4AE6E44F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81AA-2C93-448F-9A1F-CFBF078A7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72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A3BBD5-A47B-1E48-DD90-8F63595C19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B02BBE-BF8F-F0C6-ABD6-7AF0E9E50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06072-E544-148D-1184-44D619DBE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EADB-A832-4012-AC13-43ABB665FD3B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2A239-A9AB-E8E6-0BEB-251533B3B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9D1B5-F98E-6F8E-C519-8F54C3FE5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81AA-2C93-448F-9A1F-CFBF078A7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0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38585-5CAB-0744-DE4D-FFADBEAF2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7A535-E38D-942D-B599-A9525DAEA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56925-821B-E86E-8407-AF266D1C8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EADB-A832-4012-AC13-43ABB665FD3B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F7CAD-E338-A247-DFE4-007FD7EB8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2E540-9418-1B73-FB22-5B7A867E1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81AA-2C93-448F-9A1F-CFBF078A7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60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82680-A872-AF71-9E5E-911CA4FC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F40E0-BCDF-0B5A-FDA0-6AF4EB593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64C46-8C54-C466-C556-81DF783B6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EADB-A832-4012-AC13-43ABB665FD3B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3AF78-1589-057F-0304-B59E59C62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261E7-A363-1924-B3EB-104FC025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81AA-2C93-448F-9A1F-CFBF078A7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86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31063-0E01-2FB8-E184-B3D9BE368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DD76E-4B1D-EA8B-E50E-93FC45958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B354A-03BF-1A55-0559-578B97988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DDDC4-15FB-49EE-B2C3-0E62F4D82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EADB-A832-4012-AC13-43ABB665FD3B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F87CC-9CF6-5BD3-CF89-A849E4DB2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D0211-65A4-B651-D9A9-CF3E93B2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81AA-2C93-448F-9A1F-CFBF078A7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24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3E54-0F08-9432-A234-7ACC488F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3D9BB-EBFD-E89A-22D8-5E11E7F4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84690-8634-2539-53A6-7CA4CC2C7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0A832E-83A6-81F4-E024-AD29D3EBD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CBBE69-D139-4850-D0E0-702FF4C057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5CDC5A-1F5B-1083-7D36-049552886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EADB-A832-4012-AC13-43ABB665FD3B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BFCE42-F353-38C4-7FB7-D3BB7E6B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3D8D91-F732-69F8-0B09-8FCFE86ED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81AA-2C93-448F-9A1F-CFBF078A7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10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E9847-19F3-6410-0298-0C614C153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E0511-008C-F290-72CD-E2947CED2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EADB-A832-4012-AC13-43ABB665FD3B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4E536-F13E-7404-09D8-3B4B4F0D2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2C0405-234F-CDFE-9C25-B8A126BBE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81AA-2C93-448F-9A1F-CFBF078A7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AF571-E928-4584-BC71-A5B8DBA7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EADB-A832-4012-AC13-43ABB665FD3B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813814-8DCB-EF9A-E3AB-3D99F8FD8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5797D-71F8-EEB6-DDC3-FEB0EC15C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81AA-2C93-448F-9A1F-CFBF078A7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5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DBCE0-CDED-F845-942A-CC4C9E819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A6138-6D98-E677-8D4D-A1018C980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5BFB51-B7F7-F165-73E3-5823A974A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C9DB6-0A98-CAE6-0AA5-10A840269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EADB-A832-4012-AC13-43ABB665FD3B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3747D-0634-E3FF-6518-57F9D6107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13A02-4B44-9799-2CAF-6C1CC877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81AA-2C93-448F-9A1F-CFBF078A7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23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5E2CB-53DB-A84C-5079-F60620A4C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9AFD56-E9E0-831D-0431-7D7D42582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FD4274-A5C5-9BD0-F187-59E5B07B4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3BD56-CDEF-7260-E4D3-7C94A0C6B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EADB-A832-4012-AC13-43ABB665FD3B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519A1-7FB0-57D7-5E27-BD72CA4A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DE4B4-E40D-1179-AD31-F2A7BC0AD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81AA-2C93-448F-9A1F-CFBF078A7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0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83B7BD-4BB3-2357-97E2-9E020BFD7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A6CFC-91CA-CE64-B575-7321F6B37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BB0EF-DA8E-D94C-D0C6-159F3E4250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EADB-A832-4012-AC13-43ABB665FD3B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9CDC6-931C-DD00-8047-4F305C42F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5E8B0-166C-521A-27A2-2CBA4175C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F81AA-2C93-448F-9A1F-CFBF078A7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03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8836A-04D1-278F-2AAD-FA0B75F61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516" y="2727269"/>
            <a:ext cx="10200968" cy="701731"/>
          </a:xfrm>
        </p:spPr>
        <p:txBody>
          <a:bodyPr>
            <a:spAutoFit/>
          </a:bodyPr>
          <a:lstStyle/>
          <a:p>
            <a:r>
              <a:rPr lang="es-E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Título</a:t>
            </a:r>
            <a:endParaRPr lang="en-GB" sz="4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94794-9409-F36E-2709-DB3B5A55F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2942" y="3911755"/>
            <a:ext cx="5666038" cy="981487"/>
          </a:xfrm>
        </p:spPr>
        <p:txBody>
          <a:bodyPr wrap="square" tIns="46800">
            <a:spAutoFit/>
          </a:bodyPr>
          <a:lstStyle/>
          <a:p>
            <a:pPr algn="r">
              <a:lnSpc>
                <a:spcPct val="50000"/>
              </a:lnSpc>
              <a:spcBef>
                <a:spcPts val="800"/>
              </a:spcBef>
            </a:pPr>
            <a:r>
              <a:rPr lang="es-ES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Nombre de autor, afiliación</a:t>
            </a:r>
          </a:p>
          <a:p>
            <a:pPr algn="r">
              <a:lnSpc>
                <a:spcPct val="50000"/>
              </a:lnSpc>
              <a:spcBef>
                <a:spcPts val="800"/>
              </a:spcBef>
            </a:pPr>
            <a:r>
              <a:rPr lang="es-ES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Nombre de autor, afiliación</a:t>
            </a:r>
          </a:p>
          <a:p>
            <a:pPr algn="r">
              <a:lnSpc>
                <a:spcPct val="50000"/>
              </a:lnSpc>
              <a:spcBef>
                <a:spcPts val="800"/>
              </a:spcBef>
            </a:pPr>
            <a:r>
              <a:rPr lang="es-ES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Nombre de autor, afiliación</a:t>
            </a:r>
          </a:p>
          <a:p>
            <a:pPr algn="r">
              <a:lnSpc>
                <a:spcPct val="50000"/>
              </a:lnSpc>
              <a:spcBef>
                <a:spcPts val="800"/>
              </a:spcBef>
            </a:pPr>
            <a:r>
              <a:rPr lang="es-ES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Nombre de autor, afiliación</a:t>
            </a:r>
          </a:p>
        </p:txBody>
      </p:sp>
    </p:spTree>
    <p:extLst>
      <p:ext uri="{BB962C8B-B14F-4D97-AF65-F5344CB8AC3E}">
        <p14:creationId xmlns:p14="http://schemas.microsoft.com/office/powerpoint/2010/main" val="3760011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A879C-00E9-1716-6E53-C5CE1D648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6761" y="778070"/>
            <a:ext cx="4778477" cy="858999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D55B4C"/>
                </a:solidFill>
              </a:rPr>
              <a:t>Título de apartado</a:t>
            </a:r>
            <a:endParaRPr lang="en-GB" b="1" dirty="0">
              <a:solidFill>
                <a:srgbClr val="D55B4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66F86-FD93-5B33-5008-B0024EC33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Contenido 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23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8836A-04D1-278F-2AAD-FA0B75F61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1271" y="2414105"/>
            <a:ext cx="7765026" cy="701731"/>
          </a:xfrm>
        </p:spPr>
        <p:txBody>
          <a:bodyPr wrap="square">
            <a:spAutoFit/>
          </a:bodyPr>
          <a:lstStyle/>
          <a:p>
            <a:pPr algn="l"/>
            <a:r>
              <a:rPr lang="es-ES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Texto</a:t>
            </a:r>
            <a:endParaRPr lang="en-GB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94794-9409-F36E-2709-DB3B5A55F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6864" y="3911754"/>
            <a:ext cx="3472115" cy="313164"/>
          </a:xfrm>
        </p:spPr>
        <p:txBody>
          <a:bodyPr wrap="square" tIns="46800">
            <a:spAutoFit/>
          </a:bodyPr>
          <a:lstStyle/>
          <a:p>
            <a:pPr algn="r">
              <a:lnSpc>
                <a:spcPct val="50000"/>
              </a:lnSpc>
              <a:spcBef>
                <a:spcPts val="800"/>
              </a:spcBef>
            </a:pPr>
            <a:r>
              <a:rPr lang="es-ES" b="1" i="1" dirty="0">
                <a:solidFill>
                  <a:srgbClr val="1A7DC0"/>
                </a:solidFill>
              </a:rPr>
              <a:t>Datos de contacto?</a:t>
            </a:r>
          </a:p>
        </p:txBody>
      </p:sp>
    </p:spTree>
    <p:extLst>
      <p:ext uri="{BB962C8B-B14F-4D97-AF65-F5344CB8AC3E}">
        <p14:creationId xmlns:p14="http://schemas.microsoft.com/office/powerpoint/2010/main" val="66044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30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Título</vt:lpstr>
      <vt:lpstr>Título de apartado</vt:lpstr>
      <vt:lpstr>Texto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MIGUEL CORBI SANTAMARIA</dc:creator>
  <cp:lastModifiedBy>MIGUEL CORBI SANTAMARIA</cp:lastModifiedBy>
  <cp:revision>2</cp:revision>
  <dcterms:created xsi:type="dcterms:W3CDTF">2022-09-24T08:04:28Z</dcterms:created>
  <dcterms:modified xsi:type="dcterms:W3CDTF">2022-09-24T09:00:33Z</dcterms:modified>
</cp:coreProperties>
</file>