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0250150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>
        <p:scale>
          <a:sx n="50" d="100"/>
          <a:sy n="50" d="100"/>
        </p:scale>
        <p:origin x="228" y="-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MIGUEL GRANDE GONZALEZ" userId="78b21c21-7ee7-41cc-bcdc-3a3ee94772e8" providerId="ADAL" clId="{C29B3049-35BA-4FDF-8902-538C446A5261}"/>
    <pc:docChg chg="undo custSel modSld">
      <pc:chgData name="LUIS MIGUEL GRANDE GONZALEZ" userId="78b21c21-7ee7-41cc-bcdc-3a3ee94772e8" providerId="ADAL" clId="{C29B3049-35BA-4FDF-8902-538C446A5261}" dt="2022-03-09T11:51:46.368" v="199" actId="478"/>
      <pc:docMkLst>
        <pc:docMk/>
      </pc:docMkLst>
      <pc:sldChg chg="addSp delSp modSp setBg">
        <pc:chgData name="LUIS MIGUEL GRANDE GONZALEZ" userId="78b21c21-7ee7-41cc-bcdc-3a3ee94772e8" providerId="ADAL" clId="{C29B3049-35BA-4FDF-8902-538C446A5261}" dt="2022-03-09T11:51:46.368" v="199" actId="478"/>
        <pc:sldMkLst>
          <pc:docMk/>
          <pc:sldMk cId="674364900" sldId="256"/>
        </pc:sldMkLst>
        <pc:spChg chg="mod">
          <ac:chgData name="LUIS MIGUEL GRANDE GONZALEZ" userId="78b21c21-7ee7-41cc-bcdc-3a3ee94772e8" providerId="ADAL" clId="{C29B3049-35BA-4FDF-8902-538C446A5261}" dt="2022-03-09T11:45:17.490" v="180" actId="2711"/>
          <ac:spMkLst>
            <pc:docMk/>
            <pc:sldMk cId="674364900" sldId="256"/>
            <ac:spMk id="2" creationId="{A6F2EEE1-2FAB-4F90-8643-84561368A13F}"/>
          </ac:spMkLst>
        </pc:spChg>
        <pc:spChg chg="mod">
          <ac:chgData name="LUIS MIGUEL GRANDE GONZALEZ" userId="78b21c21-7ee7-41cc-bcdc-3a3ee94772e8" providerId="ADAL" clId="{C29B3049-35BA-4FDF-8902-538C446A5261}" dt="2022-03-09T11:50:04.057" v="197" actId="14100"/>
          <ac:spMkLst>
            <pc:docMk/>
            <pc:sldMk cId="674364900" sldId="256"/>
            <ac:spMk id="3" creationId="{A8E390C7-4C9D-40BB-A168-B0CDD490FC07}"/>
          </ac:spMkLst>
        </pc:spChg>
        <pc:spChg chg="add del mod">
          <ac:chgData name="LUIS MIGUEL GRANDE GONZALEZ" userId="78b21c21-7ee7-41cc-bcdc-3a3ee94772e8" providerId="ADAL" clId="{C29B3049-35BA-4FDF-8902-538C446A5261}" dt="2022-03-09T11:42:42.001" v="160" actId="478"/>
          <ac:spMkLst>
            <pc:docMk/>
            <pc:sldMk cId="674364900" sldId="256"/>
            <ac:spMk id="4" creationId="{F2B7E050-DE79-4177-A8F7-D3B4CCC4095A}"/>
          </ac:spMkLst>
        </pc:spChg>
        <pc:spChg chg="add del mod">
          <ac:chgData name="LUIS MIGUEL GRANDE GONZALEZ" userId="78b21c21-7ee7-41cc-bcdc-3a3ee94772e8" providerId="ADAL" clId="{C29B3049-35BA-4FDF-8902-538C446A5261}" dt="2022-03-09T11:51:46.368" v="199" actId="478"/>
          <ac:spMkLst>
            <pc:docMk/>
            <pc:sldMk cId="674364900" sldId="256"/>
            <ac:spMk id="5" creationId="{8127D4CA-46D7-4181-BA83-648172AF529B}"/>
          </ac:spMkLst>
        </pc:spChg>
        <pc:spChg chg="add del mod">
          <ac:chgData name="LUIS MIGUEL GRANDE GONZALEZ" userId="78b21c21-7ee7-41cc-bcdc-3a3ee94772e8" providerId="ADAL" clId="{C29B3049-35BA-4FDF-8902-538C446A5261}" dt="2022-03-09T11:51:43.342" v="198" actId="478"/>
          <ac:spMkLst>
            <pc:docMk/>
            <pc:sldMk cId="674364900" sldId="256"/>
            <ac:spMk id="6" creationId="{561B1E46-5DB4-4BC6-A561-666903318F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8761" y="5891626"/>
            <a:ext cx="17212628" cy="12533242"/>
          </a:xfrm>
        </p:spPr>
        <p:txBody>
          <a:bodyPr anchor="b"/>
          <a:lstStyle>
            <a:lvl1pPr algn="ctr">
              <a:defRPr sz="1328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1269" y="18908198"/>
            <a:ext cx="15187613" cy="8691601"/>
          </a:xfrm>
        </p:spPr>
        <p:txBody>
          <a:bodyPr/>
          <a:lstStyle>
            <a:lvl1pPr marL="0" indent="0" algn="ctr">
              <a:buNone/>
              <a:defRPr sz="5315"/>
            </a:lvl1pPr>
            <a:lvl2pPr marL="1012515" indent="0" algn="ctr">
              <a:buNone/>
              <a:defRPr sz="4429"/>
            </a:lvl2pPr>
            <a:lvl3pPr marL="2025030" indent="0" algn="ctr">
              <a:buNone/>
              <a:defRPr sz="3986"/>
            </a:lvl3pPr>
            <a:lvl4pPr marL="3037545" indent="0" algn="ctr">
              <a:buNone/>
              <a:defRPr sz="3543"/>
            </a:lvl4pPr>
            <a:lvl5pPr marL="4050060" indent="0" algn="ctr">
              <a:buNone/>
              <a:defRPr sz="3543"/>
            </a:lvl5pPr>
            <a:lvl6pPr marL="5062576" indent="0" algn="ctr">
              <a:buNone/>
              <a:defRPr sz="3543"/>
            </a:lvl6pPr>
            <a:lvl7pPr marL="6075091" indent="0" algn="ctr">
              <a:buNone/>
              <a:defRPr sz="3543"/>
            </a:lvl7pPr>
            <a:lvl8pPr marL="7087606" indent="0" algn="ctr">
              <a:buNone/>
              <a:defRPr sz="3543"/>
            </a:lvl8pPr>
            <a:lvl9pPr marL="8100121" indent="0" algn="ctr">
              <a:buNone/>
              <a:defRPr sz="354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D359-272D-4132-8314-8C81FB26A987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E1B2-915D-494B-829B-9C401E3E271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25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D359-272D-4132-8314-8C81FB26A987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E1B2-915D-494B-829B-9C401E3E271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336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491514" y="1916653"/>
            <a:ext cx="4366439" cy="305081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2199" y="1916653"/>
            <a:ext cx="12846189" cy="3050811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D359-272D-4132-8314-8C81FB26A987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E1B2-915D-494B-829B-9C401E3E271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14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D359-272D-4132-8314-8C81FB26A987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E1B2-915D-494B-829B-9C401E3E271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55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652" y="8974945"/>
            <a:ext cx="17465754" cy="14974888"/>
          </a:xfrm>
        </p:spPr>
        <p:txBody>
          <a:bodyPr anchor="b"/>
          <a:lstStyle>
            <a:lvl1pPr>
              <a:defRPr sz="1328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1652" y="24091502"/>
            <a:ext cx="17465754" cy="7874940"/>
          </a:xfrm>
        </p:spPr>
        <p:txBody>
          <a:bodyPr/>
          <a:lstStyle>
            <a:lvl1pPr marL="0" indent="0">
              <a:buNone/>
              <a:defRPr sz="5315">
                <a:solidFill>
                  <a:schemeClr val="tx1"/>
                </a:solidFill>
              </a:defRPr>
            </a:lvl1pPr>
            <a:lvl2pPr marL="1012515" indent="0">
              <a:buNone/>
              <a:defRPr sz="4429">
                <a:solidFill>
                  <a:schemeClr val="tx1">
                    <a:tint val="75000"/>
                  </a:schemeClr>
                </a:solidFill>
              </a:defRPr>
            </a:lvl2pPr>
            <a:lvl3pPr marL="2025030" indent="0">
              <a:buNone/>
              <a:defRPr sz="3986">
                <a:solidFill>
                  <a:schemeClr val="tx1">
                    <a:tint val="75000"/>
                  </a:schemeClr>
                </a:solidFill>
              </a:defRPr>
            </a:lvl3pPr>
            <a:lvl4pPr marL="3037545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4pPr>
            <a:lvl5pPr marL="405006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5pPr>
            <a:lvl6pPr marL="5062576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6pPr>
            <a:lvl7pPr marL="6075091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7pPr>
            <a:lvl8pPr marL="7087606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8pPr>
            <a:lvl9pPr marL="8100121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D359-272D-4132-8314-8C81FB26A987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E1B2-915D-494B-829B-9C401E3E271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54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2198" y="9583264"/>
            <a:ext cx="8606314" cy="2284150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51638" y="9583264"/>
            <a:ext cx="8606314" cy="2284150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D359-272D-4132-8314-8C81FB26A987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E1B2-915D-494B-829B-9C401E3E271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84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4836" y="1916661"/>
            <a:ext cx="17465754" cy="695828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4838" y="8824938"/>
            <a:ext cx="8566761" cy="4324966"/>
          </a:xfrm>
        </p:spPr>
        <p:txBody>
          <a:bodyPr anchor="b"/>
          <a:lstStyle>
            <a:lvl1pPr marL="0" indent="0">
              <a:buNone/>
              <a:defRPr sz="5315" b="1"/>
            </a:lvl1pPr>
            <a:lvl2pPr marL="1012515" indent="0">
              <a:buNone/>
              <a:defRPr sz="4429" b="1"/>
            </a:lvl2pPr>
            <a:lvl3pPr marL="2025030" indent="0">
              <a:buNone/>
              <a:defRPr sz="3986" b="1"/>
            </a:lvl3pPr>
            <a:lvl4pPr marL="3037545" indent="0">
              <a:buNone/>
              <a:defRPr sz="3543" b="1"/>
            </a:lvl4pPr>
            <a:lvl5pPr marL="4050060" indent="0">
              <a:buNone/>
              <a:defRPr sz="3543" b="1"/>
            </a:lvl5pPr>
            <a:lvl6pPr marL="5062576" indent="0">
              <a:buNone/>
              <a:defRPr sz="3543" b="1"/>
            </a:lvl6pPr>
            <a:lvl7pPr marL="6075091" indent="0">
              <a:buNone/>
              <a:defRPr sz="3543" b="1"/>
            </a:lvl7pPr>
            <a:lvl8pPr marL="7087606" indent="0">
              <a:buNone/>
              <a:defRPr sz="3543" b="1"/>
            </a:lvl8pPr>
            <a:lvl9pPr marL="8100121" indent="0">
              <a:buNone/>
              <a:defRPr sz="3543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4838" y="13149904"/>
            <a:ext cx="8566761" cy="1934152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51640" y="8824938"/>
            <a:ext cx="8608951" cy="4324966"/>
          </a:xfrm>
        </p:spPr>
        <p:txBody>
          <a:bodyPr anchor="b"/>
          <a:lstStyle>
            <a:lvl1pPr marL="0" indent="0">
              <a:buNone/>
              <a:defRPr sz="5315" b="1"/>
            </a:lvl1pPr>
            <a:lvl2pPr marL="1012515" indent="0">
              <a:buNone/>
              <a:defRPr sz="4429" b="1"/>
            </a:lvl2pPr>
            <a:lvl3pPr marL="2025030" indent="0">
              <a:buNone/>
              <a:defRPr sz="3986" b="1"/>
            </a:lvl3pPr>
            <a:lvl4pPr marL="3037545" indent="0">
              <a:buNone/>
              <a:defRPr sz="3543" b="1"/>
            </a:lvl4pPr>
            <a:lvl5pPr marL="4050060" indent="0">
              <a:buNone/>
              <a:defRPr sz="3543" b="1"/>
            </a:lvl5pPr>
            <a:lvl6pPr marL="5062576" indent="0">
              <a:buNone/>
              <a:defRPr sz="3543" b="1"/>
            </a:lvl6pPr>
            <a:lvl7pPr marL="6075091" indent="0">
              <a:buNone/>
              <a:defRPr sz="3543" b="1"/>
            </a:lvl7pPr>
            <a:lvl8pPr marL="7087606" indent="0">
              <a:buNone/>
              <a:defRPr sz="3543" b="1"/>
            </a:lvl8pPr>
            <a:lvl9pPr marL="8100121" indent="0">
              <a:buNone/>
              <a:defRPr sz="3543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51640" y="13149904"/>
            <a:ext cx="8608951" cy="1934152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D359-272D-4132-8314-8C81FB26A987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E1B2-915D-494B-829B-9C401E3E271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24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D359-272D-4132-8314-8C81FB26A987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E1B2-915D-494B-829B-9C401E3E271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500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D359-272D-4132-8314-8C81FB26A987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E1B2-915D-494B-829B-9C401E3E271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51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4836" y="2399982"/>
            <a:ext cx="6531200" cy="8399939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8952" y="5183304"/>
            <a:ext cx="10251638" cy="25583147"/>
          </a:xfrm>
        </p:spPr>
        <p:txBody>
          <a:bodyPr/>
          <a:lstStyle>
            <a:lvl1pPr>
              <a:defRPr sz="7087"/>
            </a:lvl1pPr>
            <a:lvl2pPr>
              <a:defRPr sz="6201"/>
            </a:lvl2pPr>
            <a:lvl3pPr>
              <a:defRPr sz="5315"/>
            </a:lvl3pPr>
            <a:lvl4pPr>
              <a:defRPr sz="4429"/>
            </a:lvl4pPr>
            <a:lvl5pPr>
              <a:defRPr sz="4429"/>
            </a:lvl5pPr>
            <a:lvl6pPr>
              <a:defRPr sz="4429"/>
            </a:lvl6pPr>
            <a:lvl7pPr>
              <a:defRPr sz="4429"/>
            </a:lvl7pPr>
            <a:lvl8pPr>
              <a:defRPr sz="4429"/>
            </a:lvl8pPr>
            <a:lvl9pPr>
              <a:defRPr sz="4429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4836" y="10799922"/>
            <a:ext cx="6531200" cy="20008190"/>
          </a:xfrm>
        </p:spPr>
        <p:txBody>
          <a:bodyPr/>
          <a:lstStyle>
            <a:lvl1pPr marL="0" indent="0">
              <a:buNone/>
              <a:defRPr sz="3543"/>
            </a:lvl1pPr>
            <a:lvl2pPr marL="1012515" indent="0">
              <a:buNone/>
              <a:defRPr sz="3100"/>
            </a:lvl2pPr>
            <a:lvl3pPr marL="2025030" indent="0">
              <a:buNone/>
              <a:defRPr sz="2658"/>
            </a:lvl3pPr>
            <a:lvl4pPr marL="3037545" indent="0">
              <a:buNone/>
              <a:defRPr sz="2215"/>
            </a:lvl4pPr>
            <a:lvl5pPr marL="4050060" indent="0">
              <a:buNone/>
              <a:defRPr sz="2215"/>
            </a:lvl5pPr>
            <a:lvl6pPr marL="5062576" indent="0">
              <a:buNone/>
              <a:defRPr sz="2215"/>
            </a:lvl6pPr>
            <a:lvl7pPr marL="6075091" indent="0">
              <a:buNone/>
              <a:defRPr sz="2215"/>
            </a:lvl7pPr>
            <a:lvl8pPr marL="7087606" indent="0">
              <a:buNone/>
              <a:defRPr sz="2215"/>
            </a:lvl8pPr>
            <a:lvl9pPr marL="8100121" indent="0">
              <a:buNone/>
              <a:defRPr sz="2215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D359-272D-4132-8314-8C81FB26A987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E1B2-915D-494B-829B-9C401E3E271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09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4836" y="2399982"/>
            <a:ext cx="6531200" cy="8399939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08952" y="5183304"/>
            <a:ext cx="10251638" cy="25583147"/>
          </a:xfrm>
        </p:spPr>
        <p:txBody>
          <a:bodyPr anchor="t"/>
          <a:lstStyle>
            <a:lvl1pPr marL="0" indent="0">
              <a:buNone/>
              <a:defRPr sz="7087"/>
            </a:lvl1pPr>
            <a:lvl2pPr marL="1012515" indent="0">
              <a:buNone/>
              <a:defRPr sz="6201"/>
            </a:lvl2pPr>
            <a:lvl3pPr marL="2025030" indent="0">
              <a:buNone/>
              <a:defRPr sz="5315"/>
            </a:lvl3pPr>
            <a:lvl4pPr marL="3037545" indent="0">
              <a:buNone/>
              <a:defRPr sz="4429"/>
            </a:lvl4pPr>
            <a:lvl5pPr marL="4050060" indent="0">
              <a:buNone/>
              <a:defRPr sz="4429"/>
            </a:lvl5pPr>
            <a:lvl6pPr marL="5062576" indent="0">
              <a:buNone/>
              <a:defRPr sz="4429"/>
            </a:lvl6pPr>
            <a:lvl7pPr marL="6075091" indent="0">
              <a:buNone/>
              <a:defRPr sz="4429"/>
            </a:lvl7pPr>
            <a:lvl8pPr marL="7087606" indent="0">
              <a:buNone/>
              <a:defRPr sz="4429"/>
            </a:lvl8pPr>
            <a:lvl9pPr marL="8100121" indent="0">
              <a:buNone/>
              <a:defRPr sz="442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4836" y="10799922"/>
            <a:ext cx="6531200" cy="20008190"/>
          </a:xfrm>
        </p:spPr>
        <p:txBody>
          <a:bodyPr/>
          <a:lstStyle>
            <a:lvl1pPr marL="0" indent="0">
              <a:buNone/>
              <a:defRPr sz="3543"/>
            </a:lvl1pPr>
            <a:lvl2pPr marL="1012515" indent="0">
              <a:buNone/>
              <a:defRPr sz="3100"/>
            </a:lvl2pPr>
            <a:lvl3pPr marL="2025030" indent="0">
              <a:buNone/>
              <a:defRPr sz="2658"/>
            </a:lvl3pPr>
            <a:lvl4pPr marL="3037545" indent="0">
              <a:buNone/>
              <a:defRPr sz="2215"/>
            </a:lvl4pPr>
            <a:lvl5pPr marL="4050060" indent="0">
              <a:buNone/>
              <a:defRPr sz="2215"/>
            </a:lvl5pPr>
            <a:lvl6pPr marL="5062576" indent="0">
              <a:buNone/>
              <a:defRPr sz="2215"/>
            </a:lvl6pPr>
            <a:lvl7pPr marL="6075091" indent="0">
              <a:buNone/>
              <a:defRPr sz="2215"/>
            </a:lvl7pPr>
            <a:lvl8pPr marL="7087606" indent="0">
              <a:buNone/>
              <a:defRPr sz="2215"/>
            </a:lvl8pPr>
            <a:lvl9pPr marL="8100121" indent="0">
              <a:buNone/>
              <a:defRPr sz="2215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D359-272D-4132-8314-8C81FB26A987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E1B2-915D-494B-829B-9C401E3E271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365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2198" y="1916661"/>
            <a:ext cx="17465754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2198" y="9583264"/>
            <a:ext cx="17465754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2198" y="33366432"/>
            <a:ext cx="455628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3D359-272D-4132-8314-8C81FB26A987}" type="datetimeFigureOut">
              <a:rPr lang="es-ES" smtClean="0"/>
              <a:t>14/05/2022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07862" y="33366432"/>
            <a:ext cx="683442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01668" y="33366432"/>
            <a:ext cx="455628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7E1B2-915D-494B-829B-9C401E3E271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974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25030" rtl="0" eaLnBrk="1" latinLnBrk="0" hangingPunct="1">
        <a:lnSpc>
          <a:spcPct val="90000"/>
        </a:lnSpc>
        <a:spcBef>
          <a:spcPct val="0"/>
        </a:spcBef>
        <a:buNone/>
        <a:defRPr sz="97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258" indent="-506258" algn="l" defTabSz="2025030" rtl="0" eaLnBrk="1" latinLnBrk="0" hangingPunct="1">
        <a:lnSpc>
          <a:spcPct val="90000"/>
        </a:lnSpc>
        <a:spcBef>
          <a:spcPts val="2215"/>
        </a:spcBef>
        <a:buFont typeface="Arial" panose="020B0604020202020204" pitchFamily="34" charset="0"/>
        <a:buChar char="•"/>
        <a:defRPr sz="6201" kern="1200">
          <a:solidFill>
            <a:schemeClr val="tx1"/>
          </a:solidFill>
          <a:latin typeface="+mn-lt"/>
          <a:ea typeface="+mn-ea"/>
          <a:cs typeface="+mn-cs"/>
        </a:defRPr>
      </a:lvl1pPr>
      <a:lvl2pPr marL="1518773" indent="-506258" algn="l" defTabSz="2025030" rtl="0" eaLnBrk="1" latinLnBrk="0" hangingPunct="1">
        <a:lnSpc>
          <a:spcPct val="90000"/>
        </a:lnSpc>
        <a:spcBef>
          <a:spcPts val="1107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2pPr>
      <a:lvl3pPr marL="2531288" indent="-506258" algn="l" defTabSz="2025030" rtl="0" eaLnBrk="1" latinLnBrk="0" hangingPunct="1">
        <a:lnSpc>
          <a:spcPct val="90000"/>
        </a:lnSpc>
        <a:spcBef>
          <a:spcPts val="1107"/>
        </a:spcBef>
        <a:buFont typeface="Arial" panose="020B0604020202020204" pitchFamily="34" charset="0"/>
        <a:buChar char="•"/>
        <a:defRPr sz="4429" kern="1200">
          <a:solidFill>
            <a:schemeClr val="tx1"/>
          </a:solidFill>
          <a:latin typeface="+mn-lt"/>
          <a:ea typeface="+mn-ea"/>
          <a:cs typeface="+mn-cs"/>
        </a:defRPr>
      </a:lvl3pPr>
      <a:lvl4pPr marL="3543803" indent="-506258" algn="l" defTabSz="2025030" rtl="0" eaLnBrk="1" latinLnBrk="0" hangingPunct="1">
        <a:lnSpc>
          <a:spcPct val="90000"/>
        </a:lnSpc>
        <a:spcBef>
          <a:spcPts val="1107"/>
        </a:spcBef>
        <a:buFont typeface="Arial" panose="020B0604020202020204" pitchFamily="34" charset="0"/>
        <a:buChar char="•"/>
        <a:defRPr sz="3986" kern="1200">
          <a:solidFill>
            <a:schemeClr val="tx1"/>
          </a:solidFill>
          <a:latin typeface="+mn-lt"/>
          <a:ea typeface="+mn-ea"/>
          <a:cs typeface="+mn-cs"/>
        </a:defRPr>
      </a:lvl4pPr>
      <a:lvl5pPr marL="4556318" indent="-506258" algn="l" defTabSz="2025030" rtl="0" eaLnBrk="1" latinLnBrk="0" hangingPunct="1">
        <a:lnSpc>
          <a:spcPct val="90000"/>
        </a:lnSpc>
        <a:spcBef>
          <a:spcPts val="1107"/>
        </a:spcBef>
        <a:buFont typeface="Arial" panose="020B0604020202020204" pitchFamily="34" charset="0"/>
        <a:buChar char="•"/>
        <a:defRPr sz="3986" kern="1200">
          <a:solidFill>
            <a:schemeClr val="tx1"/>
          </a:solidFill>
          <a:latin typeface="+mn-lt"/>
          <a:ea typeface="+mn-ea"/>
          <a:cs typeface="+mn-cs"/>
        </a:defRPr>
      </a:lvl5pPr>
      <a:lvl6pPr marL="5568833" indent="-506258" algn="l" defTabSz="2025030" rtl="0" eaLnBrk="1" latinLnBrk="0" hangingPunct="1">
        <a:lnSpc>
          <a:spcPct val="90000"/>
        </a:lnSpc>
        <a:spcBef>
          <a:spcPts val="1107"/>
        </a:spcBef>
        <a:buFont typeface="Arial" panose="020B0604020202020204" pitchFamily="34" charset="0"/>
        <a:buChar char="•"/>
        <a:defRPr sz="3986" kern="1200">
          <a:solidFill>
            <a:schemeClr val="tx1"/>
          </a:solidFill>
          <a:latin typeface="+mn-lt"/>
          <a:ea typeface="+mn-ea"/>
          <a:cs typeface="+mn-cs"/>
        </a:defRPr>
      </a:lvl6pPr>
      <a:lvl7pPr marL="6581348" indent="-506258" algn="l" defTabSz="2025030" rtl="0" eaLnBrk="1" latinLnBrk="0" hangingPunct="1">
        <a:lnSpc>
          <a:spcPct val="90000"/>
        </a:lnSpc>
        <a:spcBef>
          <a:spcPts val="1107"/>
        </a:spcBef>
        <a:buFont typeface="Arial" panose="020B0604020202020204" pitchFamily="34" charset="0"/>
        <a:buChar char="•"/>
        <a:defRPr sz="3986" kern="1200">
          <a:solidFill>
            <a:schemeClr val="tx1"/>
          </a:solidFill>
          <a:latin typeface="+mn-lt"/>
          <a:ea typeface="+mn-ea"/>
          <a:cs typeface="+mn-cs"/>
        </a:defRPr>
      </a:lvl7pPr>
      <a:lvl8pPr marL="7593863" indent="-506258" algn="l" defTabSz="2025030" rtl="0" eaLnBrk="1" latinLnBrk="0" hangingPunct="1">
        <a:lnSpc>
          <a:spcPct val="90000"/>
        </a:lnSpc>
        <a:spcBef>
          <a:spcPts val="1107"/>
        </a:spcBef>
        <a:buFont typeface="Arial" panose="020B0604020202020204" pitchFamily="34" charset="0"/>
        <a:buChar char="•"/>
        <a:defRPr sz="3986" kern="1200">
          <a:solidFill>
            <a:schemeClr val="tx1"/>
          </a:solidFill>
          <a:latin typeface="+mn-lt"/>
          <a:ea typeface="+mn-ea"/>
          <a:cs typeface="+mn-cs"/>
        </a:defRPr>
      </a:lvl8pPr>
      <a:lvl9pPr marL="8606379" indent="-506258" algn="l" defTabSz="2025030" rtl="0" eaLnBrk="1" latinLnBrk="0" hangingPunct="1">
        <a:lnSpc>
          <a:spcPct val="90000"/>
        </a:lnSpc>
        <a:spcBef>
          <a:spcPts val="1107"/>
        </a:spcBef>
        <a:buFont typeface="Arial" panose="020B0604020202020204" pitchFamily="34" charset="0"/>
        <a:buChar char="•"/>
        <a:defRPr sz="39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25030" rtl="0" eaLnBrk="1" latinLnBrk="0" hangingPunct="1">
        <a:defRPr sz="3986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algn="l" defTabSz="2025030" rtl="0" eaLnBrk="1" latinLnBrk="0" hangingPunct="1">
        <a:defRPr sz="3986" kern="1200">
          <a:solidFill>
            <a:schemeClr val="tx1"/>
          </a:solidFill>
          <a:latin typeface="+mn-lt"/>
          <a:ea typeface="+mn-ea"/>
          <a:cs typeface="+mn-cs"/>
        </a:defRPr>
      </a:lvl2pPr>
      <a:lvl3pPr marL="2025030" algn="l" defTabSz="2025030" rtl="0" eaLnBrk="1" latinLnBrk="0" hangingPunct="1">
        <a:defRPr sz="3986" kern="1200">
          <a:solidFill>
            <a:schemeClr val="tx1"/>
          </a:solidFill>
          <a:latin typeface="+mn-lt"/>
          <a:ea typeface="+mn-ea"/>
          <a:cs typeface="+mn-cs"/>
        </a:defRPr>
      </a:lvl3pPr>
      <a:lvl4pPr marL="3037545" algn="l" defTabSz="2025030" rtl="0" eaLnBrk="1" latinLnBrk="0" hangingPunct="1">
        <a:defRPr sz="3986" kern="1200">
          <a:solidFill>
            <a:schemeClr val="tx1"/>
          </a:solidFill>
          <a:latin typeface="+mn-lt"/>
          <a:ea typeface="+mn-ea"/>
          <a:cs typeface="+mn-cs"/>
        </a:defRPr>
      </a:lvl4pPr>
      <a:lvl5pPr marL="4050060" algn="l" defTabSz="2025030" rtl="0" eaLnBrk="1" latinLnBrk="0" hangingPunct="1">
        <a:defRPr sz="3986" kern="1200">
          <a:solidFill>
            <a:schemeClr val="tx1"/>
          </a:solidFill>
          <a:latin typeface="+mn-lt"/>
          <a:ea typeface="+mn-ea"/>
          <a:cs typeface="+mn-cs"/>
        </a:defRPr>
      </a:lvl5pPr>
      <a:lvl6pPr marL="5062576" algn="l" defTabSz="2025030" rtl="0" eaLnBrk="1" latinLnBrk="0" hangingPunct="1">
        <a:defRPr sz="3986" kern="1200">
          <a:solidFill>
            <a:schemeClr val="tx1"/>
          </a:solidFill>
          <a:latin typeface="+mn-lt"/>
          <a:ea typeface="+mn-ea"/>
          <a:cs typeface="+mn-cs"/>
        </a:defRPr>
      </a:lvl6pPr>
      <a:lvl7pPr marL="6075091" algn="l" defTabSz="2025030" rtl="0" eaLnBrk="1" latinLnBrk="0" hangingPunct="1">
        <a:defRPr sz="3986" kern="1200">
          <a:solidFill>
            <a:schemeClr val="tx1"/>
          </a:solidFill>
          <a:latin typeface="+mn-lt"/>
          <a:ea typeface="+mn-ea"/>
          <a:cs typeface="+mn-cs"/>
        </a:defRPr>
      </a:lvl7pPr>
      <a:lvl8pPr marL="7087606" algn="l" defTabSz="2025030" rtl="0" eaLnBrk="1" latinLnBrk="0" hangingPunct="1">
        <a:defRPr sz="3986" kern="1200">
          <a:solidFill>
            <a:schemeClr val="tx1"/>
          </a:solidFill>
          <a:latin typeface="+mn-lt"/>
          <a:ea typeface="+mn-ea"/>
          <a:cs typeface="+mn-cs"/>
        </a:defRPr>
      </a:lvl8pPr>
      <a:lvl9pPr marL="8100121" algn="l" defTabSz="2025030" rtl="0" eaLnBrk="1" latinLnBrk="0" hangingPunct="1">
        <a:defRPr sz="39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2EEE1-2FAB-4F90-8643-84561368A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761" y="4567323"/>
            <a:ext cx="17212628" cy="1738884"/>
          </a:xfrm>
        </p:spPr>
        <p:txBody>
          <a:bodyPr anchor="ctr">
            <a:normAutofit/>
          </a:bodyPr>
          <a:lstStyle/>
          <a:p>
            <a:r>
              <a:rPr lang="es-ES" sz="9600" b="1" dirty="0">
                <a:latin typeface="Arial Black" panose="020B0A04020102020204" pitchFamily="34" charset="0"/>
                <a:cs typeface="Arial" panose="020B0604020202020204" pitchFamily="34" charset="0"/>
              </a:rPr>
              <a:t>Título del póster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E390C7-4C9D-40BB-A168-B0CDD490F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8761" y="8422105"/>
            <a:ext cx="17212628" cy="22541371"/>
          </a:xfrm>
        </p:spPr>
        <p:txBody>
          <a:bodyPr>
            <a:noAutofit/>
          </a:bodyPr>
          <a:lstStyle/>
          <a:p>
            <a:pPr algn="just"/>
            <a:r>
              <a:rPr lang="es-ES" sz="4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Apartado del póster</a:t>
            </a:r>
          </a:p>
          <a:p>
            <a:pPr algn="just"/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magna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ex,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at,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ex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ultrices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tortor,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in pulvinar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ornare eros,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ornare nunc ac tortor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at vehicula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dolor,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id mi.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leo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mi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mi,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justo,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lacinia,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lacinia, mi et porta commodo,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libero,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tortor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Subapartado del póster</a:t>
            </a:r>
            <a:endParaRPr lang="es-E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Ut vitae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hac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habitasse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platea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id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 nunc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ultrices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odio.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 ante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porta vitae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libero,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pulvinar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id.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dolor, et commodo dolor. Nunc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Subapartado del póster</a:t>
            </a:r>
            <a:endParaRPr lang="es-E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Ut vitae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hac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habitasse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platea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id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 nunc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ultrices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odio.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 ante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porta vitae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libero,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pulvinar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id.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dolor, et commodo dolor. Nunc at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at vehicula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dolor,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eros id mi.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leo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mi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mi,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justo,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lacinia,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lacinia, mi et porta commodo,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libero,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tortor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mauris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auctor,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Sed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urna non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leo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lacinia justo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leo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 magna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dolor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98315" lvl="1" indent="-685800" algn="l">
              <a:buFont typeface="Arial" panose="020B0604020202020204" pitchFamily="34" charset="0"/>
              <a:buChar char="•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55415" lvl="1" indent="-342900" algn="l">
              <a:buFont typeface="Arial" panose="020B0604020202020204" pitchFamily="34" charset="0"/>
              <a:buChar char="•"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27DD183B-0D4F-EC69-1F16-818CADA3A406}"/>
              </a:ext>
            </a:extLst>
          </p:cNvPr>
          <p:cNvSpPr txBox="1">
            <a:spLocks/>
          </p:cNvSpPr>
          <p:nvPr/>
        </p:nvSpPr>
        <p:spPr>
          <a:xfrm>
            <a:off x="1526783" y="6586970"/>
            <a:ext cx="17212628" cy="1738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025030" rtl="0" eaLnBrk="1" latinLnBrk="0" hangingPunct="1">
              <a:lnSpc>
                <a:spcPct val="90000"/>
              </a:lnSpc>
              <a:spcBef>
                <a:spcPts val="2215"/>
              </a:spcBef>
              <a:buFont typeface="Arial" panose="020B0604020202020204" pitchFamily="34" charset="0"/>
              <a:buNone/>
              <a:defRPr sz="5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12515" indent="0" algn="ctr" defTabSz="2025030" rtl="0" eaLnBrk="1" latinLnBrk="0" hangingPunct="1">
              <a:lnSpc>
                <a:spcPct val="90000"/>
              </a:lnSpc>
              <a:spcBef>
                <a:spcPts val="1107"/>
              </a:spcBef>
              <a:buFont typeface="Arial" panose="020B0604020202020204" pitchFamily="34" charset="0"/>
              <a:buNone/>
              <a:defRPr sz="44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30" indent="0" algn="ctr" defTabSz="2025030" rtl="0" eaLnBrk="1" latinLnBrk="0" hangingPunct="1">
              <a:lnSpc>
                <a:spcPct val="90000"/>
              </a:lnSpc>
              <a:spcBef>
                <a:spcPts val="1107"/>
              </a:spcBef>
              <a:buFont typeface="Arial" panose="020B0604020202020204" pitchFamily="34" charset="0"/>
              <a:buNone/>
              <a:defRPr sz="39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037545" indent="0" algn="ctr" defTabSz="2025030" rtl="0" eaLnBrk="1" latinLnBrk="0" hangingPunct="1">
              <a:lnSpc>
                <a:spcPct val="90000"/>
              </a:lnSpc>
              <a:spcBef>
                <a:spcPts val="1107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050060" indent="0" algn="ctr" defTabSz="2025030" rtl="0" eaLnBrk="1" latinLnBrk="0" hangingPunct="1">
              <a:lnSpc>
                <a:spcPct val="90000"/>
              </a:lnSpc>
              <a:spcBef>
                <a:spcPts val="1107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62576" indent="0" algn="ctr" defTabSz="2025030" rtl="0" eaLnBrk="1" latinLnBrk="0" hangingPunct="1">
              <a:lnSpc>
                <a:spcPct val="90000"/>
              </a:lnSpc>
              <a:spcBef>
                <a:spcPts val="1107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075091" indent="0" algn="ctr" defTabSz="2025030" rtl="0" eaLnBrk="1" latinLnBrk="0" hangingPunct="1">
              <a:lnSpc>
                <a:spcPct val="90000"/>
              </a:lnSpc>
              <a:spcBef>
                <a:spcPts val="1107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087606" indent="0" algn="ctr" defTabSz="2025030" rtl="0" eaLnBrk="1" latinLnBrk="0" hangingPunct="1">
              <a:lnSpc>
                <a:spcPct val="90000"/>
              </a:lnSpc>
              <a:spcBef>
                <a:spcPts val="1107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100121" indent="0" algn="ctr" defTabSz="2025030" rtl="0" eaLnBrk="1" latinLnBrk="0" hangingPunct="1">
              <a:lnSpc>
                <a:spcPct val="90000"/>
              </a:lnSpc>
              <a:spcBef>
                <a:spcPts val="1107"/>
              </a:spcBef>
              <a:buFont typeface="Arial" panose="020B0604020202020204" pitchFamily="34" charset="0"/>
              <a:buNone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600"/>
              </a:lnSpc>
            </a:pPr>
            <a:r>
              <a:rPr lang="es-E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y apellidos primer autor. Afiliación. Correo electrónico de contacto del primer autor.</a:t>
            </a:r>
          </a:p>
          <a:p>
            <a:pPr algn="r">
              <a:lnSpc>
                <a:spcPts val="1600"/>
              </a:lnSpc>
            </a:pPr>
            <a:r>
              <a:rPr lang="es-E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y apellidos segundo autor. Afiliación.</a:t>
            </a:r>
          </a:p>
          <a:p>
            <a:pPr algn="r">
              <a:lnSpc>
                <a:spcPts val="1600"/>
              </a:lnSpc>
            </a:pPr>
            <a:r>
              <a:rPr lang="es-E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y apellidos tercer autor. Afiliación.</a:t>
            </a:r>
          </a:p>
          <a:p>
            <a:pPr algn="r">
              <a:lnSpc>
                <a:spcPts val="1600"/>
              </a:lnSpc>
            </a:pPr>
            <a:r>
              <a:rPr lang="es-E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y apellidos cuarto autor. </a:t>
            </a:r>
            <a:r>
              <a:rPr lang="es-ES" sz="2400" i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Afiliación.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364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57CE3368656F441B1BFBEA6A34791D3" ma:contentTypeVersion="14" ma:contentTypeDescription="Crear nuevo documento." ma:contentTypeScope="" ma:versionID="5cd391664c48b45d48d56e26eda77ec3">
  <xsd:schema xmlns:xsd="http://www.w3.org/2001/XMLSchema" xmlns:xs="http://www.w3.org/2001/XMLSchema" xmlns:p="http://schemas.microsoft.com/office/2006/metadata/properties" xmlns:ns3="4027e92c-321a-4532-940c-4ba180b41c7e" xmlns:ns4="d55757c2-4a25-45de-9b11-e5522d3e9f22" targetNamespace="http://schemas.microsoft.com/office/2006/metadata/properties" ma:root="true" ma:fieldsID="4e2ca6c34d5666c0c34390a5ad59f7a5" ns3:_="" ns4:_="">
    <xsd:import namespace="4027e92c-321a-4532-940c-4ba180b41c7e"/>
    <xsd:import namespace="d55757c2-4a25-45de-9b11-e5522d3e9f2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7e92c-321a-4532-940c-4ba180b41c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757c2-4a25-45de-9b11-e5522d3e9f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4D2F00-3037-4D90-B027-164D39D44D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EC5B7E-C3D0-4EC7-8648-4007B2C28E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27e92c-321a-4532-940c-4ba180b41c7e"/>
    <ds:schemaRef ds:uri="d55757c2-4a25-45de-9b11-e5522d3e9f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5A5C98-5DD3-4C8D-9A8D-F74A475F60F5}">
  <ds:schemaRefs>
    <ds:schemaRef ds:uri="d55757c2-4a25-45de-9b11-e5522d3e9f22"/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4027e92c-321a-4532-940c-4ba180b41c7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989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Título del póster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MIGUEL GRANDE GONZALEZ</dc:creator>
  <cp:lastModifiedBy>MIGUEL CORBI SANTAMARIA</cp:lastModifiedBy>
  <cp:revision>6</cp:revision>
  <dcterms:created xsi:type="dcterms:W3CDTF">2022-03-09T08:36:37Z</dcterms:created>
  <dcterms:modified xsi:type="dcterms:W3CDTF">2022-05-14T12:41:36Z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0x010100057CE3368656F441B1BFBEA6A34791D3</vt:lpwstr>
  </property>
</Properties>
</file>