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2880042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>
        <p:scale>
          <a:sx n="40" d="100"/>
          <a:sy n="40" d="100"/>
        </p:scale>
        <p:origin x="-162" y="-11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 MIGUEL GRANDE GONZALEZ" userId="78b21c21-7ee7-41cc-bcdc-3a3ee94772e8" providerId="ADAL" clId="{55E5940D-5747-4733-83EC-353F29EC703A}"/>
    <pc:docChg chg="modSld">
      <pc:chgData name="LUIS MIGUEL GRANDE GONZALEZ" userId="78b21c21-7ee7-41cc-bcdc-3a3ee94772e8" providerId="ADAL" clId="{55E5940D-5747-4733-83EC-353F29EC703A}" dt="2022-03-09T11:53:08.591" v="9" actId="14100"/>
      <pc:docMkLst>
        <pc:docMk/>
      </pc:docMkLst>
      <pc:sldChg chg="addSp modSp setBg">
        <pc:chgData name="LUIS MIGUEL GRANDE GONZALEZ" userId="78b21c21-7ee7-41cc-bcdc-3a3ee94772e8" providerId="ADAL" clId="{55E5940D-5747-4733-83EC-353F29EC703A}" dt="2022-03-09T11:53:08.591" v="9" actId="14100"/>
        <pc:sldMkLst>
          <pc:docMk/>
          <pc:sldMk cId="2836482235" sldId="256"/>
        </pc:sldMkLst>
        <pc:spChg chg="add mod">
          <ac:chgData name="LUIS MIGUEL GRANDE GONZALEZ" userId="78b21c21-7ee7-41cc-bcdc-3a3ee94772e8" providerId="ADAL" clId="{55E5940D-5747-4733-83EC-353F29EC703A}" dt="2022-03-09T11:53:08.591" v="9" actId="14100"/>
          <ac:spMkLst>
            <pc:docMk/>
            <pc:sldMk cId="2836482235" sldId="256"/>
            <ac:spMk id="2" creationId="{8790EF4C-155F-4508-8C9B-75A516ED51E8}"/>
          </ac:spMkLst>
        </pc:spChg>
        <pc:spChg chg="add mod">
          <ac:chgData name="LUIS MIGUEL GRANDE GONZALEZ" userId="78b21c21-7ee7-41cc-bcdc-3a3ee94772e8" providerId="ADAL" clId="{55E5940D-5747-4733-83EC-353F29EC703A}" dt="2022-03-09T11:53:08.591" v="9" actId="14100"/>
          <ac:spMkLst>
            <pc:docMk/>
            <pc:sldMk cId="2836482235" sldId="256"/>
            <ac:spMk id="3" creationId="{0691326D-61BC-4FAF-A803-8ADBD0F9597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5891626"/>
            <a:ext cx="24480361" cy="1253324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18908198"/>
            <a:ext cx="21600319" cy="869160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378E-6401-452A-84F1-9B22C63E6A6C}" type="datetimeFigureOut">
              <a:rPr lang="es-ES" smtClean="0"/>
              <a:t>14/05/2022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80DE-C0DB-4DA4-9359-7D35AE2C8FA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7397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378E-6401-452A-84F1-9B22C63E6A6C}" type="datetimeFigureOut">
              <a:rPr lang="es-ES" smtClean="0"/>
              <a:t>14/05/2022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80DE-C0DB-4DA4-9359-7D35AE2C8FA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655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1916653"/>
            <a:ext cx="6210092" cy="3050811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1916653"/>
            <a:ext cx="18270270" cy="30508114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378E-6401-452A-84F1-9B22C63E6A6C}" type="datetimeFigureOut">
              <a:rPr lang="es-ES" smtClean="0"/>
              <a:t>14/05/2022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80DE-C0DB-4DA4-9359-7D35AE2C8FA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278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378E-6401-452A-84F1-9B22C63E6A6C}" type="datetimeFigureOut">
              <a:rPr lang="es-ES" smtClean="0"/>
              <a:t>14/05/2022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80DE-C0DB-4DA4-9359-7D35AE2C8FA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66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8974945"/>
            <a:ext cx="24840367" cy="14974888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4091502"/>
            <a:ext cx="24840367" cy="7874940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378E-6401-452A-84F1-9B22C63E6A6C}" type="datetimeFigureOut">
              <a:rPr lang="es-ES" smtClean="0"/>
              <a:t>14/05/2022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80DE-C0DB-4DA4-9359-7D35AE2C8FA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0424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9583264"/>
            <a:ext cx="12240181" cy="2284150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9583264"/>
            <a:ext cx="12240181" cy="2284150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378E-6401-452A-84F1-9B22C63E6A6C}" type="datetimeFigureOut">
              <a:rPr lang="es-ES" smtClean="0"/>
              <a:t>14/05/2022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80DE-C0DB-4DA4-9359-7D35AE2C8FA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373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916661"/>
            <a:ext cx="24840367" cy="695828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8824938"/>
            <a:ext cx="12183928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3149904"/>
            <a:ext cx="12183928" cy="19341529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8824938"/>
            <a:ext cx="12243932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3149904"/>
            <a:ext cx="12243932" cy="19341529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378E-6401-452A-84F1-9B22C63E6A6C}" type="datetimeFigureOut">
              <a:rPr lang="es-ES" smtClean="0"/>
              <a:t>14/05/2022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80DE-C0DB-4DA4-9359-7D35AE2C8FA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15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378E-6401-452A-84F1-9B22C63E6A6C}" type="datetimeFigureOut">
              <a:rPr lang="es-ES" smtClean="0"/>
              <a:t>14/05/2022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80DE-C0DB-4DA4-9359-7D35AE2C8FA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857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378E-6401-452A-84F1-9B22C63E6A6C}" type="datetimeFigureOut">
              <a:rPr lang="es-ES" smtClean="0"/>
              <a:t>14/05/2022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80DE-C0DB-4DA4-9359-7D35AE2C8FA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34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5183304"/>
            <a:ext cx="14580215" cy="25583147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378E-6401-452A-84F1-9B22C63E6A6C}" type="datetimeFigureOut">
              <a:rPr lang="es-ES" smtClean="0"/>
              <a:t>14/05/2022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80DE-C0DB-4DA4-9359-7D35AE2C8FA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746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5183304"/>
            <a:ext cx="14580215" cy="25583147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378E-6401-452A-84F1-9B22C63E6A6C}" type="datetimeFigureOut">
              <a:rPr lang="es-ES" smtClean="0"/>
              <a:t>14/05/2022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80DE-C0DB-4DA4-9359-7D35AE2C8FA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638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1916661"/>
            <a:ext cx="24840367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9583264"/>
            <a:ext cx="24840367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9378E-6401-452A-84F1-9B22C63E6A6C}" type="datetimeFigureOut">
              <a:rPr lang="es-ES" smtClean="0"/>
              <a:t>14/05/2022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3366432"/>
            <a:ext cx="9720143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080DE-C0DB-4DA4-9359-7D35AE2C8FA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050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90EF4C-155F-4508-8C9B-75A516ED51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1629" y="4851102"/>
            <a:ext cx="24021377" cy="1738884"/>
          </a:xfrm>
        </p:spPr>
        <p:txBody>
          <a:bodyPr anchor="ctr">
            <a:normAutofit/>
          </a:bodyPr>
          <a:lstStyle/>
          <a:p>
            <a:r>
              <a:rPr lang="es-ES" sz="9600" b="1" dirty="0">
                <a:latin typeface="Arial Black" panose="020B0A04020102020204" pitchFamily="34" charset="0"/>
                <a:cs typeface="Arial" panose="020B0604020202020204" pitchFamily="34" charset="0"/>
              </a:rPr>
              <a:t>Título del póster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91326D-61BC-4FAF-A803-8ADBD0F95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1629" y="8518358"/>
            <a:ext cx="24021377" cy="22728897"/>
          </a:xfrm>
        </p:spPr>
        <p:txBody>
          <a:bodyPr>
            <a:noAutofit/>
          </a:bodyPr>
          <a:lstStyle/>
          <a:p>
            <a:pPr algn="just"/>
            <a:r>
              <a:rPr lang="es-ES" sz="4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Apartado del póster</a:t>
            </a:r>
          </a:p>
          <a:p>
            <a:pPr algn="just"/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ac magna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magna,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ex,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eros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at,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ex at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ultrices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tortor,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in pulvinar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ornare eros, in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ornare nunc ac tortor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at vehicula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eros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dolor,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eros id mi.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leo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mi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mi,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justo,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lacinia,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lacinia, mi et porta commodo,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libero, 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tortor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Subapartado del póster</a:t>
            </a:r>
            <a:endParaRPr lang="es-E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Ut vitae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sed,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hac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habitasse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platea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id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et,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 nunc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ultrices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ac,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odio.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et ante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eros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porta vitae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libero,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pulvinar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id. Ut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eros ut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dolor, et commodo dolor. Nunc at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Subapartado del póster</a:t>
            </a:r>
            <a:endParaRPr lang="es-E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Ut vitae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sed,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hac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habitasse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platea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id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et,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 nunc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ultrices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ac,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odio.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et ante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eros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porta vitae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libero,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pulvinar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id. Ut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eros ut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dolor, et commodo dolor. Nunc at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at vehicula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eros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dolor,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eros id mi.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leo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mi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mi,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justo,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lacinia,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lacinia, mi et porta commodo,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libero, 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tortor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Sed in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nunc,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et leo a,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libero.</a:t>
            </a:r>
          </a:p>
          <a:p>
            <a:pPr marL="1698315" lvl="1" indent="-685800" algn="l">
              <a:buFont typeface="Arial" panose="020B0604020202020204" pitchFamily="34" charset="0"/>
              <a:buChar char="•"/>
            </a:pP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698315" lvl="1" indent="-685800" algn="l">
              <a:buFont typeface="Arial" panose="020B0604020202020204" pitchFamily="34" charset="0"/>
              <a:buChar char="•"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Ut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urna non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leo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698315" lvl="1" indent="-685800" algn="l">
              <a:buFont typeface="Arial" panose="020B0604020202020204" pitchFamily="34" charset="0"/>
              <a:buChar char="•"/>
            </a:pP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lacinia justo sed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698315" lvl="1" indent="-685800" algn="l">
              <a:buFont typeface="Arial" panose="020B0604020202020204" pitchFamily="34" charset="0"/>
              <a:buChar char="•"/>
            </a:pP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leo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698315" lvl="1" indent="-685800" algn="l">
              <a:buFont typeface="Arial" panose="020B0604020202020204" pitchFamily="34" charset="0"/>
              <a:buChar char="•"/>
            </a:pP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698315" lvl="1" indent="-685800" algn="l">
              <a:buFont typeface="Arial" panose="020B0604020202020204" pitchFamily="34" charset="0"/>
              <a:buChar char="•"/>
            </a:pP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 magna ut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698315" lvl="1" indent="-685800" algn="l">
              <a:buFont typeface="Arial" panose="020B0604020202020204" pitchFamily="34" charset="0"/>
              <a:buChar char="•"/>
            </a:pP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698315" lvl="1" indent="-685800" algn="l">
              <a:buFont typeface="Arial" panose="020B0604020202020204" pitchFamily="34" charset="0"/>
              <a:buChar char="•"/>
            </a:pP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ac dolor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698315" lvl="1" indent="-685800" algn="l">
              <a:buFont typeface="Arial" panose="020B0604020202020204" pitchFamily="34" charset="0"/>
              <a:buChar char="•"/>
            </a:pP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698315" lvl="1" indent="-685800" algn="l">
              <a:buFont typeface="Arial" panose="020B0604020202020204" pitchFamily="34" charset="0"/>
              <a:buChar char="•"/>
            </a:pP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355415" lvl="1" indent="-342900" algn="l">
              <a:buFont typeface="Arial" panose="020B0604020202020204" pitchFamily="34" charset="0"/>
              <a:buChar char="•"/>
            </a:pP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499955B1-7542-8585-B220-174345C691A6}"/>
              </a:ext>
            </a:extLst>
          </p:cNvPr>
          <p:cNvSpPr txBox="1">
            <a:spLocks/>
          </p:cNvSpPr>
          <p:nvPr/>
        </p:nvSpPr>
        <p:spPr>
          <a:xfrm>
            <a:off x="2377419" y="6614050"/>
            <a:ext cx="24021376" cy="1738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025030" rtl="0" eaLnBrk="1" latinLnBrk="0" hangingPunct="1">
              <a:lnSpc>
                <a:spcPct val="90000"/>
              </a:lnSpc>
              <a:spcBef>
                <a:spcPts val="2215"/>
              </a:spcBef>
              <a:buFont typeface="Arial" panose="020B0604020202020204" pitchFamily="34" charset="0"/>
              <a:buNone/>
              <a:defRPr sz="5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12515" indent="0" algn="ctr" defTabSz="2025030" rtl="0" eaLnBrk="1" latinLnBrk="0" hangingPunct="1">
              <a:lnSpc>
                <a:spcPct val="90000"/>
              </a:lnSpc>
              <a:spcBef>
                <a:spcPts val="1107"/>
              </a:spcBef>
              <a:buFont typeface="Arial" panose="020B0604020202020204" pitchFamily="34" charset="0"/>
              <a:buNone/>
              <a:defRPr sz="44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30" indent="0" algn="ctr" defTabSz="2025030" rtl="0" eaLnBrk="1" latinLnBrk="0" hangingPunct="1">
              <a:lnSpc>
                <a:spcPct val="90000"/>
              </a:lnSpc>
              <a:spcBef>
                <a:spcPts val="1107"/>
              </a:spcBef>
              <a:buFont typeface="Arial" panose="020B0604020202020204" pitchFamily="34" charset="0"/>
              <a:buNone/>
              <a:defRPr sz="39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037545" indent="0" algn="ctr" defTabSz="2025030" rtl="0" eaLnBrk="1" latinLnBrk="0" hangingPunct="1">
              <a:lnSpc>
                <a:spcPct val="90000"/>
              </a:lnSpc>
              <a:spcBef>
                <a:spcPts val="1107"/>
              </a:spcBef>
              <a:buFont typeface="Arial" panose="020B0604020202020204" pitchFamily="34" charset="0"/>
              <a:buNone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050060" indent="0" algn="ctr" defTabSz="2025030" rtl="0" eaLnBrk="1" latinLnBrk="0" hangingPunct="1">
              <a:lnSpc>
                <a:spcPct val="90000"/>
              </a:lnSpc>
              <a:spcBef>
                <a:spcPts val="1107"/>
              </a:spcBef>
              <a:buFont typeface="Arial" panose="020B0604020202020204" pitchFamily="34" charset="0"/>
              <a:buNone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62576" indent="0" algn="ctr" defTabSz="2025030" rtl="0" eaLnBrk="1" latinLnBrk="0" hangingPunct="1">
              <a:lnSpc>
                <a:spcPct val="90000"/>
              </a:lnSpc>
              <a:spcBef>
                <a:spcPts val="1107"/>
              </a:spcBef>
              <a:buFont typeface="Arial" panose="020B0604020202020204" pitchFamily="34" charset="0"/>
              <a:buNone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075091" indent="0" algn="ctr" defTabSz="2025030" rtl="0" eaLnBrk="1" latinLnBrk="0" hangingPunct="1">
              <a:lnSpc>
                <a:spcPct val="90000"/>
              </a:lnSpc>
              <a:spcBef>
                <a:spcPts val="1107"/>
              </a:spcBef>
              <a:buFont typeface="Arial" panose="020B0604020202020204" pitchFamily="34" charset="0"/>
              <a:buNone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087606" indent="0" algn="ctr" defTabSz="2025030" rtl="0" eaLnBrk="1" latinLnBrk="0" hangingPunct="1">
              <a:lnSpc>
                <a:spcPct val="90000"/>
              </a:lnSpc>
              <a:spcBef>
                <a:spcPts val="1107"/>
              </a:spcBef>
              <a:buFont typeface="Arial" panose="020B0604020202020204" pitchFamily="34" charset="0"/>
              <a:buNone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100121" indent="0" algn="ctr" defTabSz="2025030" rtl="0" eaLnBrk="1" latinLnBrk="0" hangingPunct="1">
              <a:lnSpc>
                <a:spcPct val="90000"/>
              </a:lnSpc>
              <a:spcBef>
                <a:spcPts val="1107"/>
              </a:spcBef>
              <a:buFont typeface="Arial" panose="020B0604020202020204" pitchFamily="34" charset="0"/>
              <a:buNone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1600"/>
              </a:lnSpc>
            </a:pPr>
            <a:r>
              <a:rPr lang="es-ES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y apellidos primer autor. Afiliación. Correo electrónico de contacto del primer autor.</a:t>
            </a:r>
          </a:p>
          <a:p>
            <a:pPr algn="r">
              <a:lnSpc>
                <a:spcPts val="1600"/>
              </a:lnSpc>
            </a:pPr>
            <a:r>
              <a:rPr lang="es-ES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y apellidos segundo autor. Afiliación.</a:t>
            </a:r>
          </a:p>
          <a:p>
            <a:pPr algn="r">
              <a:lnSpc>
                <a:spcPts val="1600"/>
              </a:lnSpc>
            </a:pPr>
            <a:r>
              <a:rPr lang="es-ES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y apellidos tercer autor. Afiliación.</a:t>
            </a:r>
          </a:p>
          <a:p>
            <a:pPr algn="r">
              <a:lnSpc>
                <a:spcPts val="1600"/>
              </a:lnSpc>
            </a:pPr>
            <a:r>
              <a:rPr lang="es-ES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y apellidos cuarto autor. Afiliación.</a:t>
            </a:r>
          </a:p>
        </p:txBody>
      </p:sp>
    </p:spTree>
    <p:extLst>
      <p:ext uri="{BB962C8B-B14F-4D97-AF65-F5344CB8AC3E}">
        <p14:creationId xmlns:p14="http://schemas.microsoft.com/office/powerpoint/2010/main" val="28364822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57CE3368656F441B1BFBEA6A34791D3" ma:contentTypeVersion="14" ma:contentTypeDescription="Crear nuevo documento." ma:contentTypeScope="" ma:versionID="5cd391664c48b45d48d56e26eda77ec3">
  <xsd:schema xmlns:xsd="http://www.w3.org/2001/XMLSchema" xmlns:xs="http://www.w3.org/2001/XMLSchema" xmlns:p="http://schemas.microsoft.com/office/2006/metadata/properties" xmlns:ns3="4027e92c-321a-4532-940c-4ba180b41c7e" xmlns:ns4="d55757c2-4a25-45de-9b11-e5522d3e9f22" targetNamespace="http://schemas.microsoft.com/office/2006/metadata/properties" ma:root="true" ma:fieldsID="4e2ca6c34d5666c0c34390a5ad59f7a5" ns3:_="" ns4:_="">
    <xsd:import namespace="4027e92c-321a-4532-940c-4ba180b41c7e"/>
    <xsd:import namespace="d55757c2-4a25-45de-9b11-e5522d3e9f2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7e92c-321a-4532-940c-4ba180b41c7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5757c2-4a25-45de-9b11-e5522d3e9f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1EC2DE-EA76-4FA8-9BC6-07561DB9970A}">
  <ds:schemaRefs>
    <ds:schemaRef ds:uri="http://schemas.openxmlformats.org/package/2006/metadata/core-properties"/>
    <ds:schemaRef ds:uri="http://schemas.microsoft.com/office/2006/documentManagement/types"/>
    <ds:schemaRef ds:uri="d55757c2-4a25-45de-9b11-e5522d3e9f22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elements/1.1/"/>
    <ds:schemaRef ds:uri="4027e92c-321a-4532-940c-4ba180b41c7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637AC52-AC3F-4005-859A-7D280F251F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C8A244-E236-4706-867B-29926F3093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27e92c-321a-4532-940c-4ba180b41c7e"/>
    <ds:schemaRef ds:uri="d55757c2-4a25-45de-9b11-e5522d3e9f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1009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de Office</vt:lpstr>
      <vt:lpstr>Título del póster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MIGUEL GRANDE GONZALEZ</dc:creator>
  <cp:lastModifiedBy>MIGUEL CORBI SANTAMARIA</cp:lastModifiedBy>
  <cp:revision>5</cp:revision>
  <dcterms:created xsi:type="dcterms:W3CDTF">2022-03-08T09:55:27Z</dcterms:created>
  <dcterms:modified xsi:type="dcterms:W3CDTF">2022-05-14T12:41:02Z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0x010100057CE3368656F441B1BFBEA6A34791D3</vt:lpwstr>
  </property>
</Properties>
</file>