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4" d="100"/>
          <a:sy n="124" d="100"/>
        </p:scale>
        <p:origin x="-7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79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24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12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73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58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27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0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67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70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48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57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7D02-63D4-4EFB-AC26-EE7DE5DC614D}" type="datetimeFigureOut">
              <a:rPr lang="it-IT" smtClean="0"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A089-E6C3-4901-8095-6735F708D61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8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12222"/>
              </p:ext>
            </p:extLst>
          </p:nvPr>
        </p:nvGraphicFramePr>
        <p:xfrm>
          <a:off x="1890348" y="2037132"/>
          <a:ext cx="7965827" cy="1427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37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82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99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882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07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7949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5174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9979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8964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8287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0453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9370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7543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8828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09944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20772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88288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20772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79491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5174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99793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89642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82874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Project Progress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Nov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dirty="0" err="1">
                          <a:effectLst/>
                        </a:rPr>
                        <a:t>Dec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dirty="0" err="1">
                          <a:effectLst/>
                        </a:rPr>
                        <a:t>Jan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dirty="0" err="1">
                          <a:effectLst/>
                        </a:rPr>
                        <a:t>Feb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Mar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Apr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May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Jun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Jul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Aug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Sep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Oct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Nov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 dirty="0" err="1">
                          <a:effectLst/>
                        </a:rPr>
                        <a:t>Dec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Jan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Feb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Mar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May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Apr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May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Jun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Jul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Aug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Sep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700">
                          <a:effectLst/>
                        </a:rPr>
                        <a:t>Oct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WP1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smtClean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smtClean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smtClean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WP2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it-IT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it-IT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it-IT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it-IT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smtClean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it-IT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WP3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WP4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WP5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</a:t>
                      </a: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163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</Words>
  <Application>Microsoft Office PowerPoint</Application>
  <PresentationFormat>Personalizado</PresentationFormat>
  <Paragraphs>160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di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NOEL LUIS DEL BRIO FUERTES</cp:lastModifiedBy>
  <cp:revision>9</cp:revision>
  <dcterms:created xsi:type="dcterms:W3CDTF">2017-05-05T15:20:31Z</dcterms:created>
  <dcterms:modified xsi:type="dcterms:W3CDTF">2018-12-12T08:30:52Z</dcterms:modified>
</cp:coreProperties>
</file>